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09" r:id="rId4"/>
    <p:sldId id="258" r:id="rId5"/>
    <p:sldId id="31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11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312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313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314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15" r:id="rId60"/>
    <p:sldId id="308" r:id="rId61"/>
    <p:sldId id="316" r:id="rId62"/>
  </p:sldIdLst>
  <p:sldSz cx="9144000" cy="5143500" type="screen16x9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77" autoAdjust="0"/>
  </p:normalViewPr>
  <p:slideViewPr>
    <p:cSldViewPr>
      <p:cViewPr varScale="1">
        <p:scale>
          <a:sx n="84" d="100"/>
          <a:sy n="84" d="100"/>
        </p:scale>
        <p:origin x="-72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8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7491-E737-4166-9ECB-2B29259A917F}" type="datetimeFigureOut">
              <a:rPr lang="tr-TR" smtClean="0"/>
              <a:t>28.09.2017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468B-4ED9-4DA4-BD63-ED2A211729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32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7491-E737-4166-9ECB-2B29259A917F}" type="datetimeFigureOut">
              <a:rPr lang="tr-TR" smtClean="0"/>
              <a:t>28.09.2017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468B-4ED9-4DA4-BD63-ED2A211729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67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7491-E737-4166-9ECB-2B29259A917F}" type="datetimeFigureOut">
              <a:rPr lang="tr-TR" smtClean="0"/>
              <a:t>28.09.2017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468B-4ED9-4DA4-BD63-ED2A211729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96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7491-E737-4166-9ECB-2B29259A917F}" type="datetimeFigureOut">
              <a:rPr lang="tr-TR" smtClean="0"/>
              <a:t>28.09.2017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468B-4ED9-4DA4-BD63-ED2A211729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7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7491-E737-4166-9ECB-2B29259A917F}" type="datetimeFigureOut">
              <a:rPr lang="tr-TR" smtClean="0"/>
              <a:t>28.09.2017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468B-4ED9-4DA4-BD63-ED2A211729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80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7491-E737-4166-9ECB-2B29259A917F}" type="datetimeFigureOut">
              <a:rPr lang="tr-TR" smtClean="0"/>
              <a:t>28.09.2017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468B-4ED9-4DA4-BD63-ED2A211729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39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7491-E737-4166-9ECB-2B29259A917F}" type="datetimeFigureOut">
              <a:rPr lang="tr-TR" smtClean="0"/>
              <a:t>28.09.2017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468B-4ED9-4DA4-BD63-ED2A211729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9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7491-E737-4166-9ECB-2B29259A917F}" type="datetimeFigureOut">
              <a:rPr lang="tr-TR" smtClean="0"/>
              <a:t>28.09.2017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468B-4ED9-4DA4-BD63-ED2A211729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28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7491-E737-4166-9ECB-2B29259A917F}" type="datetimeFigureOut">
              <a:rPr lang="tr-TR" smtClean="0"/>
              <a:t>28.09.2017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468B-4ED9-4DA4-BD63-ED2A211729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05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7491-E737-4166-9ECB-2B29259A917F}" type="datetimeFigureOut">
              <a:rPr lang="tr-TR" smtClean="0"/>
              <a:t>28.09.2017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468B-4ED9-4DA4-BD63-ED2A211729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64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7491-E737-4166-9ECB-2B29259A917F}" type="datetimeFigureOut">
              <a:rPr lang="tr-TR" smtClean="0"/>
              <a:t>28.09.2017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468B-4ED9-4DA4-BD63-ED2A211729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9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7491-E737-4166-9ECB-2B29259A917F}" type="datetimeFigureOut">
              <a:rPr lang="tr-TR" smtClean="0"/>
              <a:t>28.09.2017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7468B-4ED9-4DA4-BD63-ED2A211729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60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195486"/>
            <a:ext cx="7772400" cy="3168352"/>
          </a:xfrm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EBA KODLAMA</a:t>
            </a:r>
            <a:br>
              <a:rPr lang="tr-T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BLOCKLY </a:t>
            </a:r>
            <a:br>
              <a:rPr lang="tr-T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CEVAP ANAHTARI</a:t>
            </a:r>
            <a:endParaRPr lang="tr-T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1"/>
          <a:stretch/>
        </p:blipFill>
        <p:spPr>
          <a:xfrm>
            <a:off x="2267744" y="3651870"/>
            <a:ext cx="4478616" cy="73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5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2 Blockly Labirent 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44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2 Blockly Labirent 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81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2 Blockly Labirent 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76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2 Blockly Labirent 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71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2 Blockly Labirent 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70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2 Blockly Labirent 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626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KUŞ</a:t>
            </a:r>
            <a:b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b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BÖLÜMDEN OLUŞMAKTADIR</a:t>
            </a:r>
            <a:endParaRPr lang="tr-T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265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 Blockly Kuş 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9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 Blockly Kuş 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162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 Blockly Kuş 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83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0 Blcokly Anasayfa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000" cy="51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62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 Blockly Kuş 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752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 Blockly Kuş 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83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 Blockly Kuş 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952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 Blockly Kuş 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059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 Blockly Kuş 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312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 Blockly Kuş 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357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 Blockly Kuş 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739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KAPLUMBAĞA</a:t>
            </a:r>
            <a:b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b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BÖLÜMDEN OLUŞMAKTADIR</a:t>
            </a:r>
            <a:endParaRPr lang="tr-T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265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4 Blockly Kaplumbağa 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141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4 Blockly Kaplumbağa 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41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BULMACA</a:t>
            </a:r>
            <a:b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b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BÖLÜMDEN OLUŞMAKTADIR</a:t>
            </a:r>
            <a:endParaRPr lang="tr-T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7479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4 Blockly Kaplumbağa 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921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4 Blockly Kaplumbağa 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023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4 Blockly Kaplumbağa 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903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4 Blockly Kaplumbağa 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061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4 Blockly Kaplumbağa 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877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4 Blockly Kaplumbağa 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78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4 Blockly Kaplumbağa 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637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4 Blockly Kaplumbağa 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603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FİLM</a:t>
            </a:r>
            <a:b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b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BÖLÜMDEN OLUŞMAKTADIR</a:t>
            </a:r>
            <a:endParaRPr lang="tr-T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265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5 Blockly Film 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55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1 Blockly Bulmaca 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211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5 Blockly Film 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14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5 Blockly Film 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185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5 Blockly Film 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012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5 Blockly Film 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277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5 Blockly Film 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035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5 Blockly Film 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898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5 Blockly Film 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927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5 Blockly Film 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0973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POND TUTOR</a:t>
            </a:r>
            <a:b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b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BÖLÜMDEN OLUŞMAKTADIR</a:t>
            </a:r>
            <a:endParaRPr lang="tr-T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2650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6 Blockly Pond Tutor 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94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LABİRENT</a:t>
            </a:r>
            <a:b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b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BÖLÜMDEN OLUŞMAKTADIR</a:t>
            </a:r>
            <a:endParaRPr lang="tr-T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986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6 Blockly Pond Tutor 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918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6 Blockly Pond Tutor 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6096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6 Blockly Pond Tutor 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516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6 Blockly Pond Tutor 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563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6 Blockly Pond Tutor 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6485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6 Blockly Pond Tutor 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893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6 Blockly Pond Tutor 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5298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6 Blockly Pond Tutor 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0510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6 Blockly Pond Tutor 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8073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GÖLET</a:t>
            </a:r>
            <a:b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b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BÖLÜMDEN OLUŞMAKTADIR</a:t>
            </a:r>
            <a:endParaRPr lang="tr-T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26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2 Blockly Labirent 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6473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"/>
          <a:stretch/>
        </p:blipFill>
        <p:spPr>
          <a:xfrm>
            <a:off x="0" y="0"/>
            <a:ext cx="9144000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704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TEBRİKLER</a:t>
            </a:r>
            <a:endParaRPr lang="tr-T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26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2 Blockly Labirent 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17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2 Blockly Labirent 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15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2 Blockly Labirent 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49931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11</Words>
  <Application>Microsoft Office PowerPoint</Application>
  <PresentationFormat>Ekran Gösterisi (16:9)</PresentationFormat>
  <Paragraphs>9</Paragraphs>
  <Slides>61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61</vt:i4>
      </vt:variant>
    </vt:vector>
  </HeadingPairs>
  <TitlesOfParts>
    <vt:vector size="62" baseType="lpstr">
      <vt:lpstr>Ofis Teması</vt:lpstr>
      <vt:lpstr>EBA KODLAMA BLOCKLY  CEVAP ANAHTARI</vt:lpstr>
      <vt:lpstr>PowerPoint Sunusu</vt:lpstr>
      <vt:lpstr>BULMACA 1  BÖLÜMDEN OLUŞMAKTADIR</vt:lpstr>
      <vt:lpstr>PowerPoint Sunusu</vt:lpstr>
      <vt:lpstr>LABİRENT 10  BÖLÜMDEN OLUŞMAKTADIR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KUŞ 10  BÖLÜMDEN OLUŞMAKTADIR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KAPLUMBAĞA 10  BÖLÜMDEN OLUŞMAKTADIR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FİLM 10  BÖLÜMDEN OLUŞMAKTADIR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POND TUTOR 10  BÖLÜMDEN OLUŞMAKTADIR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GÖLET 10  BÖLÜMDEN OLUŞMAKTADIR</vt:lpstr>
      <vt:lpstr>PowerPoint Sunusu</vt:lpstr>
      <vt:lpstr>TEBRİKLER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Fotoğraf Albümü</dc:title>
  <dc:creator>Özgür ŞEREMET</dc:creator>
  <cp:lastModifiedBy>Özgür ŞEREMET</cp:lastModifiedBy>
  <cp:revision>4</cp:revision>
  <dcterms:created xsi:type="dcterms:W3CDTF">2017-09-28T19:53:59Z</dcterms:created>
  <dcterms:modified xsi:type="dcterms:W3CDTF">2017-09-28T20:26:12Z</dcterms:modified>
</cp:coreProperties>
</file>